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75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88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762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84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97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42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685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164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796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13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B1052-2692-48DF-8BF2-599B07A63F31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213AE-667E-4C59-BEBC-90A6C0046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5832648"/>
          </a:xfrm>
        </p:spPr>
        <p:txBody>
          <a:bodyPr/>
          <a:lstStyle/>
          <a:p>
            <a:r>
              <a:rPr lang="en-US" dirty="0" err="1" smtClean="0"/>
              <a:t>Գոհար</a:t>
            </a:r>
            <a:r>
              <a:rPr lang="en-US" dirty="0" smtClean="0"/>
              <a:t> </a:t>
            </a:r>
            <a:r>
              <a:rPr lang="en-US" dirty="0" err="1" smtClean="0"/>
              <a:t>Մխիթարյան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երրորդ</a:t>
            </a:r>
            <a:r>
              <a:rPr lang="en-US" dirty="0" smtClean="0"/>
              <a:t> </a:t>
            </a:r>
            <a:r>
              <a:rPr lang="en-US" dirty="0" err="1" smtClean="0"/>
              <a:t>դասարան</a:t>
            </a:r>
            <a:r>
              <a:rPr lang="en-US" dirty="0" smtClean="0"/>
              <a:t>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6785992"/>
            <a:ext cx="6400800" cy="7200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336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467600" cy="792088"/>
          </a:xfrm>
        </p:spPr>
        <p:txBody>
          <a:bodyPr>
            <a:normAutofit/>
          </a:bodyPr>
          <a:lstStyle/>
          <a:p>
            <a:r>
              <a:rPr lang="en-US" sz="4400" dirty="0" err="1" smtClean="0"/>
              <a:t>Ի</a:t>
            </a:r>
            <a:r>
              <a:rPr lang="en-US" sz="4000" dirty="0" err="1" smtClean="0"/>
              <a:t>նչ</a:t>
            </a:r>
            <a:r>
              <a:rPr lang="en-US" sz="4000" dirty="0" smtClean="0"/>
              <a:t>  </a:t>
            </a:r>
            <a:r>
              <a:rPr lang="en-US" sz="4000" dirty="0" err="1" smtClean="0"/>
              <a:t>են</a:t>
            </a:r>
            <a:r>
              <a:rPr lang="en-US" sz="4000" dirty="0" smtClean="0"/>
              <a:t>  </a:t>
            </a:r>
            <a:r>
              <a:rPr lang="en-US" sz="4000" dirty="0" err="1" smtClean="0"/>
              <a:t>անում</a:t>
            </a:r>
            <a:r>
              <a:rPr lang="en-US" sz="4000" dirty="0" smtClean="0"/>
              <a:t>  </a:t>
            </a:r>
            <a:r>
              <a:rPr lang="en-US" sz="4000" dirty="0" err="1" smtClean="0"/>
              <a:t>ձկները</a:t>
            </a:r>
            <a:r>
              <a:rPr lang="en-US" sz="4000" dirty="0" smtClean="0"/>
              <a:t> </a:t>
            </a:r>
            <a:r>
              <a:rPr lang="en-US" sz="4000" dirty="0" err="1" smtClean="0"/>
              <a:t>ձմռանը</a:t>
            </a: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17451"/>
            <a:ext cx="6912768" cy="5379390"/>
          </a:xfrm>
        </p:spPr>
      </p:pic>
    </p:spTree>
    <p:extLst>
      <p:ext uri="{BB962C8B-B14F-4D97-AF65-F5344CB8AC3E}">
        <p14:creationId xmlns:p14="http://schemas.microsoft.com/office/powerpoint/2010/main" val="3556536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7467600" cy="1498178"/>
          </a:xfrm>
        </p:spPr>
        <p:txBody>
          <a:bodyPr>
            <a:normAutofit fontScale="90000"/>
          </a:bodyPr>
          <a:lstStyle/>
          <a:p>
            <a:r>
              <a:rPr lang="en-US" sz="4000" dirty="0" err="1" smtClean="0"/>
              <a:t>Կարպերը</a:t>
            </a:r>
            <a:r>
              <a:rPr lang="en-US" sz="4000" dirty="0" smtClean="0"/>
              <a:t> </a:t>
            </a:r>
            <a:r>
              <a:rPr lang="en-US" sz="4000" dirty="0" err="1" smtClean="0"/>
              <a:t>հավաքվում</a:t>
            </a:r>
            <a:r>
              <a:rPr lang="en-US" sz="4000" dirty="0" smtClean="0"/>
              <a:t> </a:t>
            </a:r>
            <a:r>
              <a:rPr lang="en-US" sz="4000" dirty="0" err="1" smtClean="0"/>
              <a:t>են</a:t>
            </a:r>
            <a:r>
              <a:rPr lang="en-US" sz="4000" dirty="0" smtClean="0"/>
              <a:t> </a:t>
            </a:r>
            <a:r>
              <a:rPr lang="en-US" sz="4000" dirty="0" err="1" smtClean="0"/>
              <a:t>մեծ</a:t>
            </a:r>
            <a:r>
              <a:rPr lang="en-US" sz="4000" dirty="0" smtClean="0"/>
              <a:t> </a:t>
            </a:r>
            <a:r>
              <a:rPr lang="en-US" sz="4000" dirty="0" err="1" smtClean="0"/>
              <a:t>խմբերով</a:t>
            </a:r>
            <a:r>
              <a:rPr lang="en-US" sz="4000" dirty="0" smtClean="0"/>
              <a:t>  և </a:t>
            </a:r>
            <a:r>
              <a:rPr lang="en-US" sz="4000" dirty="0" err="1" smtClean="0"/>
              <a:t>տեղավորվում</a:t>
            </a:r>
            <a:r>
              <a:rPr lang="en-US" sz="4000" dirty="0" smtClean="0"/>
              <a:t> </a:t>
            </a:r>
            <a:r>
              <a:rPr lang="en-US" sz="4000" dirty="0" err="1" smtClean="0"/>
              <a:t>ձմեռման</a:t>
            </a:r>
            <a:r>
              <a:rPr lang="en-US" sz="4000" dirty="0" smtClean="0"/>
              <a:t>՝   </a:t>
            </a:r>
            <a:r>
              <a:rPr lang="en-US" sz="4000" dirty="0" err="1" smtClean="0"/>
              <a:t>փոսերում</a:t>
            </a:r>
            <a:r>
              <a:rPr lang="en-US" sz="4000" dirty="0" smtClean="0"/>
              <a:t>: 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55811"/>
            <a:ext cx="6915857" cy="4602189"/>
          </a:xfrm>
        </p:spPr>
      </p:pic>
    </p:spTree>
    <p:extLst>
      <p:ext uri="{BB962C8B-B14F-4D97-AF65-F5344CB8AC3E}">
        <p14:creationId xmlns:p14="http://schemas.microsoft.com/office/powerpoint/2010/main" val="1722409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y-AM" sz="4000" dirty="0" smtClean="0"/>
              <a:t>Վ</a:t>
            </a:r>
            <a:r>
              <a:rPr lang="en-US" sz="4000" dirty="0" err="1" smtClean="0"/>
              <a:t>այրի</a:t>
            </a:r>
            <a:r>
              <a:rPr lang="en-US" sz="4000" dirty="0" smtClean="0"/>
              <a:t>  </a:t>
            </a:r>
            <a:r>
              <a:rPr lang="en-US" sz="4000" dirty="0" err="1" smtClean="0"/>
              <a:t>ձկները</a:t>
            </a:r>
            <a:r>
              <a:rPr lang="en-US" sz="4000" dirty="0" smtClean="0"/>
              <a:t> </a:t>
            </a:r>
            <a:r>
              <a:rPr lang="en-US" sz="4000" dirty="0" err="1" smtClean="0"/>
              <a:t>չեն</a:t>
            </a:r>
            <a:r>
              <a:rPr lang="en-US" sz="4000" dirty="0" smtClean="0"/>
              <a:t> </a:t>
            </a:r>
            <a:r>
              <a:rPr lang="en-US" sz="4000" dirty="0" err="1" smtClean="0"/>
              <a:t>թաքնվում</a:t>
            </a:r>
            <a:r>
              <a:rPr lang="en-US" sz="4000" dirty="0" smtClean="0"/>
              <a:t> </a:t>
            </a:r>
            <a:r>
              <a:rPr lang="en-US" sz="4000" dirty="0" err="1" smtClean="0"/>
              <a:t>ձմեռման</a:t>
            </a:r>
            <a:r>
              <a:rPr lang="en-US" sz="4000" dirty="0" smtClean="0"/>
              <a:t>  </a:t>
            </a:r>
            <a:r>
              <a:rPr lang="en-US" sz="4000" dirty="0" err="1" smtClean="0"/>
              <a:t>փոսերում</a:t>
            </a:r>
            <a:r>
              <a:rPr lang="en-US" sz="4000" dirty="0" smtClean="0"/>
              <a:t>: </a:t>
            </a:r>
            <a:endParaRPr lang="ru-RU" sz="4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44825"/>
            <a:ext cx="7560840" cy="4752528"/>
          </a:xfrm>
        </p:spPr>
      </p:pic>
    </p:spTree>
    <p:extLst>
      <p:ext uri="{BB962C8B-B14F-4D97-AF65-F5344CB8AC3E}">
        <p14:creationId xmlns:p14="http://schemas.microsoft.com/office/powerpoint/2010/main" val="72220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Շերեփաձկան</a:t>
            </a:r>
            <a:r>
              <a:rPr lang="en-US" dirty="0" smtClean="0"/>
              <a:t> </a:t>
            </a:r>
            <a:r>
              <a:rPr lang="en-US" dirty="0" err="1" smtClean="0"/>
              <a:t>համար</a:t>
            </a:r>
            <a:r>
              <a:rPr lang="en-US" dirty="0" smtClean="0"/>
              <a:t> </a:t>
            </a:r>
            <a:r>
              <a:rPr lang="en-US" dirty="0" err="1" smtClean="0"/>
              <a:t>ձմեռն</a:t>
            </a:r>
            <a:r>
              <a:rPr lang="en-US" dirty="0" smtClean="0"/>
              <a:t> է </a:t>
            </a:r>
            <a:r>
              <a:rPr lang="en-US" dirty="0" err="1" smtClean="0"/>
              <a:t>տարվա</a:t>
            </a:r>
            <a:r>
              <a:rPr lang="en-US" dirty="0" smtClean="0"/>
              <a:t> </a:t>
            </a:r>
            <a:r>
              <a:rPr lang="en-US" dirty="0" err="1" smtClean="0"/>
              <a:t>բարենպաստ</a:t>
            </a:r>
            <a:r>
              <a:rPr lang="en-US" dirty="0" smtClean="0"/>
              <a:t> </a:t>
            </a:r>
            <a:r>
              <a:rPr lang="en-US" dirty="0" err="1" smtClean="0"/>
              <a:t>ժամանակը</a:t>
            </a:r>
            <a:r>
              <a:rPr lang="en-US" dirty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Ամառվա</a:t>
            </a:r>
            <a:r>
              <a:rPr lang="en-US" dirty="0" smtClean="0"/>
              <a:t> </a:t>
            </a:r>
            <a:r>
              <a:rPr lang="en-US" dirty="0" err="1" smtClean="0"/>
              <a:t>տաք</a:t>
            </a:r>
            <a:r>
              <a:rPr lang="en-US" dirty="0" smtClean="0"/>
              <a:t> </a:t>
            </a:r>
            <a:r>
              <a:rPr lang="en-US" dirty="0" err="1" smtClean="0"/>
              <a:t>ջրից</a:t>
            </a:r>
            <a:r>
              <a:rPr lang="en-US" dirty="0" smtClean="0"/>
              <a:t> </a:t>
            </a:r>
            <a:r>
              <a:rPr lang="en-US" dirty="0" err="1" smtClean="0"/>
              <a:t>նա</a:t>
            </a:r>
            <a:r>
              <a:rPr lang="en-US" dirty="0" smtClean="0"/>
              <a:t> </a:t>
            </a:r>
            <a:r>
              <a:rPr lang="en-US" dirty="0" err="1" smtClean="0"/>
              <a:t>ճնշվում</a:t>
            </a:r>
            <a:r>
              <a:rPr lang="en-US" dirty="0" smtClean="0"/>
              <a:t> է: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16832"/>
            <a:ext cx="7560840" cy="4941168"/>
          </a:xfrm>
        </p:spPr>
      </p:pic>
    </p:spTree>
    <p:extLst>
      <p:ext uri="{BB962C8B-B14F-4D97-AF65-F5344CB8AC3E}">
        <p14:creationId xmlns:p14="http://schemas.microsoft.com/office/powerpoint/2010/main" val="4050282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Կասպիական</a:t>
            </a:r>
            <a:r>
              <a:rPr lang="en-US" dirty="0" smtClean="0"/>
              <a:t> </a:t>
            </a:r>
            <a:r>
              <a:rPr lang="en-US" dirty="0" err="1" smtClean="0"/>
              <a:t>ծովատառեխը</a:t>
            </a:r>
            <a:r>
              <a:rPr lang="en-US" dirty="0" smtClean="0"/>
              <a:t> </a:t>
            </a:r>
            <a:r>
              <a:rPr lang="en-US" dirty="0" err="1" smtClean="0"/>
              <a:t>ձմռանը</a:t>
            </a:r>
            <a:r>
              <a:rPr lang="en-US" dirty="0" smtClean="0"/>
              <a:t> </a:t>
            </a:r>
            <a:r>
              <a:rPr lang="en-US" dirty="0" err="1" smtClean="0"/>
              <a:t>լողում</a:t>
            </a:r>
            <a:r>
              <a:rPr lang="en-US" dirty="0" smtClean="0"/>
              <a:t> է </a:t>
            </a:r>
            <a:r>
              <a:rPr lang="en-US" dirty="0" err="1" smtClean="0"/>
              <a:t>դեպի</a:t>
            </a:r>
            <a:r>
              <a:rPr lang="en-US" dirty="0" smtClean="0"/>
              <a:t> </a:t>
            </a:r>
            <a:r>
              <a:rPr lang="en-US" dirty="0" err="1" smtClean="0"/>
              <a:t>հարավ</a:t>
            </a:r>
            <a:r>
              <a:rPr lang="en-US" dirty="0" smtClean="0"/>
              <a:t> , </a:t>
            </a:r>
            <a:r>
              <a:rPr lang="en-US" dirty="0" err="1" smtClean="0"/>
              <a:t>որտեղ</a:t>
            </a:r>
            <a:r>
              <a:rPr lang="en-US" dirty="0" smtClean="0"/>
              <a:t> </a:t>
            </a:r>
            <a:r>
              <a:rPr lang="en-US" dirty="0" err="1" smtClean="0"/>
              <a:t>ջուին</a:t>
            </a:r>
            <a:r>
              <a:rPr lang="en-US" dirty="0" smtClean="0"/>
              <a:t> </a:t>
            </a:r>
            <a:r>
              <a:rPr lang="en-US" dirty="0" err="1" smtClean="0"/>
              <a:t>ավելի</a:t>
            </a:r>
            <a:r>
              <a:rPr lang="en-US" dirty="0" smtClean="0"/>
              <a:t> </a:t>
            </a:r>
            <a:r>
              <a:rPr lang="en-US" dirty="0" err="1" smtClean="0"/>
              <a:t>տաք</a:t>
            </a:r>
            <a:r>
              <a:rPr lang="en-US" dirty="0" smtClean="0"/>
              <a:t> է: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" y="2204864"/>
            <a:ext cx="8759110" cy="3168352"/>
          </a:xfrm>
        </p:spPr>
      </p:pic>
    </p:spTree>
    <p:extLst>
      <p:ext uri="{BB962C8B-B14F-4D97-AF65-F5344CB8AC3E}">
        <p14:creationId xmlns:p14="http://schemas.microsoft.com/office/powerpoint/2010/main" val="42276931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</TotalTime>
  <Words>55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Գոհար Մխիթարյան  երրորդ դասարան  </vt:lpstr>
      <vt:lpstr>Ինչ  են  անում  ձկները ձմռանը</vt:lpstr>
      <vt:lpstr>Կարպերը հավաքվում են մեծ խմբերով  և տեղավորվում ձմեռման՝   փոսերում: </vt:lpstr>
      <vt:lpstr>Վայրի  ձկները չեն թաքնվում ձմեռման  փոսերում: </vt:lpstr>
      <vt:lpstr>Շերեփաձկան համար ձմեռն է տարվա բարենպաստ ժամանակը: Ամառվա տաք ջրից նա ճնշվում է:</vt:lpstr>
      <vt:lpstr>Կասպիական ծովատառեխը ձմռանը լողում է դեպի հարավ , որտեղ ջուին ավելի տաք է: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2020-04-30T19:03:18Z</dcterms:created>
  <dcterms:modified xsi:type="dcterms:W3CDTF">2020-04-30T21:49:13Z</dcterms:modified>
</cp:coreProperties>
</file>