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ED5331-3DDA-48B9-91E3-F8690A035CEF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18E238-3771-4E6D-B9E3-0BC9BB237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572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8E238-3771-4E6D-B9E3-0BC9BB237BC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994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9A8EB4C-048E-4B44-9464-787032056F5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3834205-098E-4EC9-889B-A5F90115B1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9A8EB4C-048E-4B44-9464-787032056F5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34205-098E-4EC9-889B-A5F90115B1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9A8EB4C-048E-4B44-9464-787032056F5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3834205-098E-4EC9-889B-A5F90115B18C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9A8EB4C-048E-4B44-9464-787032056F5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834205-098E-4EC9-889B-A5F90115B1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9A8EB4C-048E-4B44-9464-787032056F5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3834205-098E-4EC9-889B-A5F90115B18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EB4C-048E-4B44-9464-787032056F5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34205-098E-4EC9-889B-A5F90115B1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9A8EB4C-048E-4B44-9464-787032056F5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834205-098E-4EC9-889B-A5F90115B1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9A8EB4C-048E-4B44-9464-787032056F5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3834205-098E-4EC9-889B-A5F90115B18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9A8EB4C-048E-4B44-9464-787032056F5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3834205-098E-4EC9-889B-A5F90115B18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EB4C-048E-4B44-9464-787032056F5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34205-098E-4EC9-889B-A5F90115B1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EB4C-048E-4B44-9464-787032056F5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34205-098E-4EC9-889B-A5F90115B1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9A8EB4C-048E-4B44-9464-787032056F5B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3834205-098E-4EC9-889B-A5F90115B18C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476672"/>
            <a:ext cx="8496944" cy="3600399"/>
          </a:xfrm>
        </p:spPr>
        <p:txBody>
          <a:bodyPr/>
          <a:lstStyle/>
          <a:p>
            <a:r>
              <a:rPr lang="hy-AM" dirty="0" smtClean="0"/>
              <a:t>Մ</a:t>
            </a:r>
            <a:r>
              <a:rPr lang="en-US" dirty="0" err="1" smtClean="0"/>
              <a:t>խիթար</a:t>
            </a:r>
            <a:r>
              <a:rPr lang="en-US" dirty="0" smtClean="0"/>
              <a:t>  </a:t>
            </a:r>
            <a:r>
              <a:rPr lang="en-US" dirty="0" err="1" smtClean="0"/>
              <a:t>Սեբաստացի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կրթահամալիր</a:t>
            </a:r>
            <a:r>
              <a:rPr lang="en-US" dirty="0"/>
              <a:t>:</a:t>
            </a:r>
            <a:r>
              <a:rPr lang="en-US" dirty="0" smtClean="0"/>
              <a:t> </a:t>
            </a:r>
            <a:r>
              <a:rPr lang="en-US" dirty="0" err="1"/>
              <a:t>Ե</a:t>
            </a:r>
            <a:r>
              <a:rPr lang="en-US" dirty="0" err="1" smtClean="0"/>
              <a:t>րրորդ</a:t>
            </a:r>
            <a:r>
              <a:rPr lang="en-US" dirty="0" smtClean="0"/>
              <a:t> </a:t>
            </a:r>
            <a:r>
              <a:rPr lang="en-US" dirty="0" err="1" smtClean="0"/>
              <a:t>դասարան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Գոհար</a:t>
            </a:r>
            <a:r>
              <a:rPr lang="en-US" dirty="0" smtClean="0"/>
              <a:t>  </a:t>
            </a:r>
            <a:r>
              <a:rPr lang="en-US" dirty="0" err="1"/>
              <a:t>Մ</a:t>
            </a:r>
            <a:r>
              <a:rPr lang="en-US" dirty="0" err="1" smtClean="0"/>
              <a:t>խիթարյան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941168"/>
            <a:ext cx="6400800" cy="191683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6034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395536" y="332656"/>
            <a:ext cx="8568952" cy="1395536"/>
          </a:xfrm>
          <a:solidFill>
            <a:schemeClr val="tx1">
              <a:lumMod val="85000"/>
            </a:schemeClr>
          </a:solidFill>
        </p:spPr>
        <p:txBody>
          <a:bodyPr/>
          <a:lstStyle/>
          <a:p>
            <a:r>
              <a:rPr lang="hy-AM" dirty="0" smtClean="0"/>
              <a:t>Կ</a:t>
            </a:r>
            <a:r>
              <a:rPr lang="en-US" dirty="0" err="1" smtClean="0"/>
              <a:t>ոալան</a:t>
            </a:r>
            <a:r>
              <a:rPr lang="en-US" dirty="0" smtClean="0"/>
              <a:t>   </a:t>
            </a:r>
            <a:r>
              <a:rPr lang="en-US" dirty="0" err="1" smtClean="0"/>
              <a:t>շատ</a:t>
            </a:r>
            <a:r>
              <a:rPr lang="en-US" dirty="0" smtClean="0"/>
              <a:t>  </a:t>
            </a:r>
            <a:r>
              <a:rPr lang="en-US" dirty="0" err="1" smtClean="0"/>
              <a:t>դանդաղաշարժ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է                                                                                   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1475656" y="2420888"/>
            <a:ext cx="6840760" cy="4215717"/>
          </a:xfrm>
        </p:spPr>
      </p:pic>
    </p:spTree>
    <p:extLst>
      <p:ext uri="{BB962C8B-B14F-4D97-AF65-F5344CB8AC3E}">
        <p14:creationId xmlns:p14="http://schemas.microsoft.com/office/powerpoint/2010/main" val="2387032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7494"/>
            <a:ext cx="8892480" cy="1399032"/>
          </a:xfrm>
        </p:spPr>
        <p:txBody>
          <a:bodyPr>
            <a:normAutofit fontScale="90000"/>
          </a:bodyPr>
          <a:lstStyle/>
          <a:p>
            <a:r>
              <a:rPr lang="hy-AM" sz="4800" dirty="0" smtClean="0"/>
              <a:t>Ո</a:t>
            </a:r>
            <a:r>
              <a:rPr lang="en-US" sz="4800" dirty="0" err="1" smtClean="0"/>
              <a:t>զնին</a:t>
            </a:r>
            <a:r>
              <a:rPr lang="en-US" sz="4800" dirty="0" smtClean="0"/>
              <a:t>  </a:t>
            </a:r>
            <a:r>
              <a:rPr lang="en-US" sz="4800" dirty="0" err="1" smtClean="0"/>
              <a:t>շատ</a:t>
            </a:r>
            <a:r>
              <a:rPr lang="en-US" sz="4800" dirty="0" smtClean="0"/>
              <a:t> </a:t>
            </a:r>
            <a:r>
              <a:rPr lang="en-US" sz="4800" dirty="0" err="1" smtClean="0"/>
              <a:t>հաճելի</a:t>
            </a:r>
            <a:r>
              <a:rPr lang="en-US" sz="4800" dirty="0" smtClean="0"/>
              <a:t> և </a:t>
            </a:r>
            <a:r>
              <a:rPr lang="en-US" sz="4800" dirty="0" err="1" smtClean="0"/>
              <a:t>ծակծկան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err="1" smtClean="0"/>
              <a:t>կենդանի</a:t>
            </a:r>
            <a:r>
              <a:rPr lang="en-US" sz="4800" dirty="0" smtClean="0"/>
              <a:t> է</a:t>
            </a:r>
            <a:endParaRPr lang="ru-RU" sz="4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588" y="1882775"/>
            <a:ext cx="6902823" cy="4572000"/>
          </a:xfrm>
        </p:spPr>
      </p:pic>
    </p:spTree>
    <p:extLst>
      <p:ext uri="{BB962C8B-B14F-4D97-AF65-F5344CB8AC3E}">
        <p14:creationId xmlns:p14="http://schemas.microsoft.com/office/powerpoint/2010/main" val="1915067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584176"/>
          </a:xfrm>
        </p:spPr>
        <p:txBody>
          <a:bodyPr>
            <a:normAutofit fontScale="90000"/>
          </a:bodyPr>
          <a:lstStyle/>
          <a:p>
            <a:r>
              <a:rPr lang="hy-AM" dirty="0" smtClean="0"/>
              <a:t>Կ</a:t>
            </a:r>
            <a:r>
              <a:rPr lang="en-US" dirty="0" err="1" smtClean="0"/>
              <a:t>ենգուրուն</a:t>
            </a:r>
            <a:r>
              <a:rPr lang="en-US" dirty="0" smtClean="0"/>
              <a:t>  </a:t>
            </a:r>
            <a:r>
              <a:rPr lang="en-US" dirty="0" err="1" smtClean="0"/>
              <a:t>փորի</a:t>
            </a:r>
            <a:r>
              <a:rPr lang="en-US" dirty="0" smtClean="0"/>
              <a:t> </a:t>
            </a:r>
            <a:r>
              <a:rPr lang="en-US" dirty="0" err="1" smtClean="0"/>
              <a:t>վրա</a:t>
            </a:r>
            <a:r>
              <a:rPr lang="en-US" dirty="0" smtClean="0"/>
              <a:t>  </a:t>
            </a:r>
            <a:r>
              <a:rPr lang="en-US" dirty="0" err="1" smtClean="0"/>
              <a:t>ունի</a:t>
            </a:r>
            <a:r>
              <a:rPr lang="en-US" dirty="0" smtClean="0"/>
              <a:t> </a:t>
            </a:r>
            <a:r>
              <a:rPr lang="en-US" dirty="0" err="1" smtClean="0"/>
              <a:t>պարկ</a:t>
            </a:r>
            <a:r>
              <a:rPr lang="en-US" dirty="0" smtClean="0"/>
              <a:t>, </a:t>
            </a:r>
            <a:r>
              <a:rPr lang="en-US" dirty="0" err="1" smtClean="0"/>
              <a:t>որի</a:t>
            </a:r>
            <a:r>
              <a:rPr lang="en-US" dirty="0" smtClean="0"/>
              <a:t>  </a:t>
            </a:r>
            <a:r>
              <a:rPr lang="en-US" dirty="0" err="1" smtClean="0"/>
              <a:t>մեջ</a:t>
            </a:r>
            <a:r>
              <a:rPr lang="en-US" dirty="0" smtClean="0"/>
              <a:t>  </a:t>
            </a:r>
            <a:r>
              <a:rPr lang="en-US" dirty="0" err="1" smtClean="0"/>
              <a:t>նա</a:t>
            </a:r>
            <a:r>
              <a:rPr lang="en-US" dirty="0" smtClean="0"/>
              <a:t> </a:t>
            </a:r>
            <a:r>
              <a:rPr lang="en-US" dirty="0" err="1" smtClean="0"/>
              <a:t>պահում</a:t>
            </a:r>
            <a:r>
              <a:rPr lang="en-US" dirty="0" smtClean="0"/>
              <a:t>  է  </a:t>
            </a:r>
            <a:r>
              <a:rPr lang="en-US" dirty="0" err="1" smtClean="0"/>
              <a:t>իր</a:t>
            </a:r>
            <a:r>
              <a:rPr lang="en-US" dirty="0" smtClean="0"/>
              <a:t>  </a:t>
            </a:r>
            <a:r>
              <a:rPr lang="en-US" dirty="0" err="1" smtClean="0"/>
              <a:t>ձագերին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57729"/>
            <a:ext cx="6408712" cy="4400271"/>
          </a:xfrm>
        </p:spPr>
      </p:pic>
    </p:spTree>
    <p:extLst>
      <p:ext uri="{BB962C8B-B14F-4D97-AF65-F5344CB8AC3E}">
        <p14:creationId xmlns:p14="http://schemas.microsoft.com/office/powerpoint/2010/main" val="1546984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Ե</a:t>
            </a:r>
            <a:r>
              <a:rPr lang="en-US" dirty="0" err="1" smtClean="0"/>
              <a:t>ղնիկներն</a:t>
            </a:r>
            <a:r>
              <a:rPr lang="en-US" dirty="0" smtClean="0"/>
              <a:t>  </a:t>
            </a:r>
            <a:r>
              <a:rPr lang="en-US" dirty="0" err="1" smtClean="0"/>
              <a:t>շատ</a:t>
            </a:r>
            <a:r>
              <a:rPr lang="en-US" dirty="0" smtClean="0"/>
              <a:t>  </a:t>
            </a:r>
            <a:r>
              <a:rPr lang="en-US" dirty="0" err="1" smtClean="0"/>
              <a:t>բարի</a:t>
            </a:r>
            <a:r>
              <a:rPr lang="en-US" dirty="0" smtClean="0"/>
              <a:t> </a:t>
            </a:r>
            <a:r>
              <a:rPr lang="en-US" dirty="0" err="1" smtClean="0"/>
              <a:t>են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916832"/>
            <a:ext cx="5544616" cy="4941168"/>
          </a:xfrm>
        </p:spPr>
      </p:pic>
    </p:spTree>
    <p:extLst>
      <p:ext uri="{BB962C8B-B14F-4D97-AF65-F5344CB8AC3E}">
        <p14:creationId xmlns:p14="http://schemas.microsoft.com/office/powerpoint/2010/main" val="4055183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Պ</a:t>
            </a:r>
            <a:r>
              <a:rPr lang="en-US" dirty="0" err="1" smtClean="0"/>
              <a:t>անդան</a:t>
            </a:r>
            <a:r>
              <a:rPr lang="en-US" dirty="0" smtClean="0"/>
              <a:t> </a:t>
            </a:r>
            <a:r>
              <a:rPr lang="en-US" dirty="0" err="1" smtClean="0"/>
              <a:t>շատ</a:t>
            </a:r>
            <a:r>
              <a:rPr lang="en-US" dirty="0" smtClean="0"/>
              <a:t> </a:t>
            </a:r>
            <a:r>
              <a:rPr lang="en-US" dirty="0" err="1" smtClean="0"/>
              <a:t>փափուկ</a:t>
            </a:r>
            <a:r>
              <a:rPr lang="en-US" dirty="0" smtClean="0"/>
              <a:t> </a:t>
            </a:r>
            <a:r>
              <a:rPr lang="en-US" dirty="0" err="1" smtClean="0"/>
              <a:t>կենդանի</a:t>
            </a:r>
            <a:r>
              <a:rPr lang="en-US" dirty="0" smtClean="0"/>
              <a:t> է: </a:t>
            </a:r>
            <a:r>
              <a:rPr lang="en-US" dirty="0" err="1" smtClean="0"/>
              <a:t>Հաճախ</a:t>
            </a:r>
            <a:r>
              <a:rPr lang="en-US" dirty="0" smtClean="0"/>
              <a:t> </a:t>
            </a:r>
            <a:r>
              <a:rPr lang="en-US" dirty="0" err="1" smtClean="0"/>
              <a:t>ծիծաղելի</a:t>
            </a:r>
            <a:r>
              <a:rPr lang="en-US" dirty="0" smtClean="0"/>
              <a:t>: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381367"/>
            <a:ext cx="6252796" cy="4464496"/>
          </a:xfrm>
        </p:spPr>
      </p:pic>
    </p:spTree>
    <p:extLst>
      <p:ext uri="{BB962C8B-B14F-4D97-AF65-F5344CB8AC3E}">
        <p14:creationId xmlns:p14="http://schemas.microsoft.com/office/powerpoint/2010/main" val="3232332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Շ</a:t>
            </a:r>
            <a:r>
              <a:rPr lang="en-US" dirty="0" err="1" smtClean="0"/>
              <a:t>ունը</a:t>
            </a:r>
            <a:r>
              <a:rPr lang="en-US" dirty="0" smtClean="0"/>
              <a:t>  </a:t>
            </a:r>
            <a:r>
              <a:rPr lang="en-US" dirty="0" err="1" smtClean="0"/>
              <a:t>հավատարիմ</a:t>
            </a:r>
            <a:r>
              <a:rPr lang="en-US" dirty="0" smtClean="0"/>
              <a:t>  </a:t>
            </a:r>
            <a:r>
              <a:rPr lang="en-US" dirty="0" err="1" smtClean="0"/>
              <a:t>ընկեր</a:t>
            </a:r>
            <a:r>
              <a:rPr lang="en-US" dirty="0" smtClean="0"/>
              <a:t>  է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684" y="1882775"/>
            <a:ext cx="6844631" cy="4572000"/>
          </a:xfrm>
        </p:spPr>
      </p:pic>
    </p:spTree>
    <p:extLst>
      <p:ext uri="{BB962C8B-B14F-4D97-AF65-F5344CB8AC3E}">
        <p14:creationId xmlns:p14="http://schemas.microsoft.com/office/powerpoint/2010/main" val="10231590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173</TotalTime>
  <Words>48</Words>
  <Application>Microsoft Office PowerPoint</Application>
  <PresentationFormat>Экран (4:3)</PresentationFormat>
  <Paragraphs>8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Яркая</vt:lpstr>
      <vt:lpstr>Մխիթար  Սեբաստացի կրթահամալիր: Երրորդ դասարան  Գոհար  Մխիթարյան </vt:lpstr>
      <vt:lpstr>Կոալան   շատ  դանդաղաշարժ է                                                                                    </vt:lpstr>
      <vt:lpstr>Ոզնին  շատ հաճելի և ծակծկան կենդանի է</vt:lpstr>
      <vt:lpstr>Կենգուրուն  փորի վրա  ունի պարկ, որի  մեջ  նա պահում  է  իր  ձագերին </vt:lpstr>
      <vt:lpstr>Եղնիկներն  շատ  բարի են</vt:lpstr>
      <vt:lpstr>Պանդան շատ փափուկ կենդանի է: Հաճախ ծիծաղելի:</vt:lpstr>
      <vt:lpstr>Շունը  հավատարիմ  ընկեր  է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Մխիթար  Սեբաստացի</dc:title>
  <dc:creator>User</dc:creator>
  <cp:lastModifiedBy>User</cp:lastModifiedBy>
  <cp:revision>10</cp:revision>
  <dcterms:created xsi:type="dcterms:W3CDTF">2020-04-14T10:32:38Z</dcterms:created>
  <dcterms:modified xsi:type="dcterms:W3CDTF">2020-04-14T13:26:19Z</dcterms:modified>
</cp:coreProperties>
</file>